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72" r:id="rId6"/>
    <p:sldId id="273" r:id="rId7"/>
    <p:sldId id="274" r:id="rId8"/>
    <p:sldId id="267" r:id="rId9"/>
    <p:sldId id="268" r:id="rId10"/>
    <p:sldId id="275" r:id="rId11"/>
    <p:sldId id="270" r:id="rId12"/>
    <p:sldId id="269" r:id="rId13"/>
    <p:sldId id="278" r:id="rId14"/>
    <p:sldId id="276" r:id="rId15"/>
    <p:sldId id="261" r:id="rId16"/>
    <p:sldId id="277" r:id="rId17"/>
    <p:sldId id="271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68D3EF32-EE77-4823-BFE3-45BC0DC7B463}">
          <p14:sldIdLst>
            <p14:sldId id="256"/>
            <p14:sldId id="257"/>
          </p14:sldIdLst>
        </p14:section>
        <p14:section name="Seção sem Título" id="{A2A79032-ED54-4371-90BD-DAE7FC3979FB}">
          <p14:sldIdLst>
            <p14:sldId id="265"/>
            <p14:sldId id="266"/>
            <p14:sldId id="272"/>
            <p14:sldId id="273"/>
            <p14:sldId id="274"/>
            <p14:sldId id="267"/>
            <p14:sldId id="268"/>
            <p14:sldId id="275"/>
            <p14:sldId id="270"/>
            <p14:sldId id="269"/>
            <p14:sldId id="278"/>
            <p14:sldId id="276"/>
            <p14:sldId id="261"/>
            <p14:sldId id="277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80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82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02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44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427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92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333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62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15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C6507-E496-4881-8BBD-5619652D6115}" type="datetimeFigureOut">
              <a:rPr lang="pt-BR" smtClean="0"/>
              <a:t>01/10/2019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A9CF9-2A2E-49BD-B2F3-32263677D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870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1805" y="1122363"/>
            <a:ext cx="10166195" cy="271539"/>
          </a:xfrm>
        </p:spPr>
        <p:txBody>
          <a:bodyPr>
            <a:normAutofit fontScale="90000"/>
          </a:bodyPr>
          <a:lstStyle/>
          <a:p>
            <a:pPr algn="l"/>
            <a:r>
              <a:rPr lang="pt-BR" sz="1800" b="1" dirty="0" smtClean="0"/>
              <a:t>Projeto: Implantação Arquivo COB e PAG</a:t>
            </a:r>
            <a:br>
              <a:rPr lang="pt-BR" sz="1800" b="1" dirty="0" smtClean="0"/>
            </a:br>
            <a:r>
              <a:rPr lang="pt-BR" sz="1800" b="1" dirty="0" smtClean="0"/>
              <a:t>Data: 30/09/20199</a:t>
            </a:r>
            <a:br>
              <a:rPr lang="pt-BR" sz="1800" b="1" dirty="0" smtClean="0"/>
            </a:br>
            <a:r>
              <a:rPr lang="pt-BR" sz="1800" b="1" dirty="0" smtClean="0"/>
              <a:t>Responsável: </a:t>
            </a:r>
            <a:r>
              <a:rPr lang="pt-BR" sz="1800" b="1" smtClean="0"/>
              <a:t>Leandra </a:t>
            </a:r>
            <a:r>
              <a:rPr lang="pt-BR" sz="1800" b="1" smtClean="0"/>
              <a:t>Puglia</a:t>
            </a:r>
            <a:br>
              <a:rPr lang="pt-BR" sz="1800" b="1" smtClean="0"/>
            </a:br>
            <a:r>
              <a:rPr lang="pt-BR" sz="1800" b="1" smtClean="0"/>
              <a:t>Evidência </a:t>
            </a:r>
            <a:r>
              <a:rPr lang="pt-BR" sz="1800" b="1" dirty="0" smtClean="0"/>
              <a:t>: APP – Perfil </a:t>
            </a:r>
            <a:r>
              <a:rPr lang="pt-BR" sz="1800" b="1" dirty="0" err="1" smtClean="0"/>
              <a:t>Emp</a:t>
            </a:r>
            <a:r>
              <a:rPr lang="pt-BR" sz="1800" b="1" dirty="0" smtClean="0"/>
              <a:t> 2</a:t>
            </a:r>
            <a:endParaRPr lang="pt-BR" sz="18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7990" y="1561171"/>
            <a:ext cx="10300010" cy="4505092"/>
          </a:xfrm>
        </p:spPr>
        <p:txBody>
          <a:bodyPr/>
          <a:lstStyle/>
          <a:p>
            <a:pPr algn="l"/>
            <a:r>
              <a:rPr lang="pt-BR" dirty="0" smtClean="0"/>
              <a:t>Passo 1</a:t>
            </a:r>
            <a:endParaRPr lang="pt-BR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91" y="2165195"/>
            <a:ext cx="3551702" cy="35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13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10</a:t>
            </a:r>
            <a:endParaRPr lang="pt-BR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09" y="2015196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97075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11</a:t>
            </a:r>
            <a:endParaRPr lang="pt-BR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0161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5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12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1" y="1931155"/>
            <a:ext cx="3748667" cy="37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6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13</a:t>
            </a:r>
            <a:endParaRPr lang="pt-BR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84" y="2414346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2826232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14</a:t>
            </a:r>
            <a:endParaRPr lang="pt-BR" sz="3200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084" y="2760034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374141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15</a:t>
            </a:r>
            <a:endParaRPr lang="pt-BR" sz="3200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3" y="2026347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51209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16</a:t>
            </a:r>
            <a:endParaRPr lang="pt-BR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5" y="1948289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38794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Passo 17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449337" cy="44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0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2</a:t>
            </a:r>
            <a:endParaRPr lang="pt-BR" sz="3200" dirty="0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7498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3</a:t>
            </a:r>
            <a:endParaRPr lang="pt-BR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92152" y="2405185"/>
            <a:ext cx="4469103" cy="35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3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4</a:t>
            </a:r>
            <a:endParaRPr lang="pt-BR" sz="3200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9861" y="1914835"/>
            <a:ext cx="4352925" cy="4352925"/>
          </a:xfrm>
        </p:spPr>
      </p:pic>
    </p:spTree>
    <p:extLst>
      <p:ext uri="{BB962C8B-B14F-4D97-AF65-F5344CB8AC3E}">
        <p14:creationId xmlns:p14="http://schemas.microsoft.com/office/powerpoint/2010/main" val="249942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5</a:t>
            </a:r>
            <a:endParaRPr lang="pt-BR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8200" y="1792171"/>
            <a:ext cx="4352925" cy="4352925"/>
          </a:xfrm>
        </p:spPr>
      </p:pic>
    </p:spTree>
    <p:extLst>
      <p:ext uri="{BB962C8B-B14F-4D97-AF65-F5344CB8AC3E}">
        <p14:creationId xmlns:p14="http://schemas.microsoft.com/office/powerpoint/2010/main" val="81321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Passo 6 </a:t>
            </a:r>
            <a:endParaRPr lang="pt-BR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8200" y="1580298"/>
            <a:ext cx="4352925" cy="4352925"/>
          </a:xfrm>
        </p:spPr>
      </p:pic>
    </p:spTree>
    <p:extLst>
      <p:ext uri="{BB962C8B-B14F-4D97-AF65-F5344CB8AC3E}">
        <p14:creationId xmlns:p14="http://schemas.microsoft.com/office/powerpoint/2010/main" val="268404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Passo 7</a:t>
            </a:r>
            <a:endParaRPr lang="pt-BR" dirty="0"/>
          </a:p>
        </p:txBody>
      </p:sp>
      <p:pic>
        <p:nvPicPr>
          <p:cNvPr id="4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804" y="1814474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8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0" y="1881588"/>
            <a:ext cx="4295375" cy="42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0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Passo 9</a:t>
            </a:r>
            <a:endParaRPr lang="pt-BR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838200" y="1903683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1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41</Words>
  <Application>Microsoft Office PowerPoint</Application>
  <PresentationFormat>Widescreen</PresentationFormat>
  <Paragraphs>18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Projeto: Implantação Arquivo COB e PAG Data: 30/09/20199 Responsável: Leandra Puglia Evidência : APP – Perfil Emp 2</vt:lpstr>
      <vt:lpstr>Passo 2</vt:lpstr>
      <vt:lpstr>Passo 3</vt:lpstr>
      <vt:lpstr>Passo 4</vt:lpstr>
      <vt:lpstr>Passo 5</vt:lpstr>
      <vt:lpstr>Passo 6 </vt:lpstr>
      <vt:lpstr>Passo 7</vt:lpstr>
      <vt:lpstr>Passo 8</vt:lpstr>
      <vt:lpstr>Passo 9</vt:lpstr>
      <vt:lpstr>Passo 10</vt:lpstr>
      <vt:lpstr>Passo 11</vt:lpstr>
      <vt:lpstr>Passo 12</vt:lpstr>
      <vt:lpstr>Passo 13</vt:lpstr>
      <vt:lpstr>Passo 14</vt:lpstr>
      <vt:lpstr>Passo 15</vt:lpstr>
      <vt:lpstr>Passo 16</vt:lpstr>
      <vt:lpstr>Passo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Leandra de Almeida Puglia</dc:creator>
  <cp:lastModifiedBy>Leandra de Almeida Puglia</cp:lastModifiedBy>
  <cp:revision>12</cp:revision>
  <dcterms:created xsi:type="dcterms:W3CDTF">2019-09-30T19:07:47Z</dcterms:created>
  <dcterms:modified xsi:type="dcterms:W3CDTF">2019-10-01T12:19:20Z</dcterms:modified>
</cp:coreProperties>
</file>